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93" d="100"/>
          <a:sy n="93" d="100"/>
        </p:scale>
        <p:origin x="-420" y="-2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685800" y="646021"/>
            <a:ext cx="7239000" cy="5373779"/>
            <a:chOff x="685800" y="646021"/>
            <a:chExt cx="7239000" cy="5373779"/>
          </a:xfrm>
        </p:grpSpPr>
        <p:pic>
          <p:nvPicPr>
            <p:cNvPr id="4" name="Picture 2" descr="J:\Users\Patxi\Dropbox\ME8333\22_S1\exposuretrial\z_0009.tif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685800" y="646021"/>
              <a:ext cx="7239000" cy="5373779"/>
            </a:xfrm>
            <a:prstGeom prst="rect">
              <a:avLst/>
            </a:prstGeom>
            <a:noFill/>
          </p:spPr>
        </p:pic>
        <p:sp>
          <p:nvSpPr>
            <p:cNvPr id="5" name="Rectangle 4"/>
            <p:cNvSpPr/>
            <p:nvPr/>
          </p:nvSpPr>
          <p:spPr>
            <a:xfrm>
              <a:off x="3200400" y="762000"/>
              <a:ext cx="381000" cy="3810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2" descr="J:\Users\Patxi\Dropbox\ME8333\22_S1\exposuretrial\z_0009.tif"/>
            <p:cNvPicPr>
              <a:picLocks noChangeAspect="1" noChangeArrowheads="1"/>
            </p:cNvPicPr>
            <p:nvPr/>
          </p:nvPicPr>
          <p:blipFill>
            <a:blip r:embed="rId3"/>
            <a:srcRect l="33684" t="1418" r="60000" b="90074"/>
            <a:stretch>
              <a:fillRect/>
            </a:stretch>
          </p:blipFill>
          <p:spPr bwMode="auto">
            <a:xfrm>
              <a:off x="4724400" y="2819400"/>
              <a:ext cx="3200400" cy="32004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</p:pic>
        <p:cxnSp>
          <p:nvCxnSpPr>
            <p:cNvPr id="8" name="Straight Connector 7"/>
            <p:cNvCxnSpPr/>
            <p:nvPr/>
          </p:nvCxnSpPr>
          <p:spPr>
            <a:xfrm rot="16200000" flipH="1">
              <a:off x="1524000" y="2819400"/>
              <a:ext cx="4876800" cy="1524000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6200000" flipH="1">
              <a:off x="2933700" y="1028700"/>
              <a:ext cx="2057400" cy="1524000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581400" y="762000"/>
              <a:ext cx="4343400" cy="2057400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16200000" flipH="1">
              <a:off x="3505200" y="1219200"/>
              <a:ext cx="1676400" cy="1524000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1752600" y="1371600"/>
            <a:ext cx="4927141" cy="3657600"/>
            <a:chOff x="1752600" y="1371600"/>
            <a:chExt cx="4927141" cy="3657600"/>
          </a:xfrm>
        </p:grpSpPr>
        <p:pic>
          <p:nvPicPr>
            <p:cNvPr id="1026" name="Picture 2" descr="J:\Users\Patxi\Documents\GitHub\MatInfTeam4.github.io\images\22\24\24_20X.tif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752600" y="1371600"/>
              <a:ext cx="4927141" cy="3657600"/>
            </a:xfrm>
            <a:prstGeom prst="rect">
              <a:avLst/>
            </a:prstGeom>
            <a:noFill/>
          </p:spPr>
        </p:pic>
        <p:sp>
          <p:nvSpPr>
            <p:cNvPr id="5" name="Rectangle 4"/>
            <p:cNvSpPr/>
            <p:nvPr/>
          </p:nvSpPr>
          <p:spPr>
            <a:xfrm>
              <a:off x="1905000" y="3962400"/>
              <a:ext cx="820615" cy="7620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505200" y="3276600"/>
              <a:ext cx="820615" cy="7620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4876800" y="3048000"/>
              <a:ext cx="820615" cy="7620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685800" y="2514600"/>
            <a:ext cx="7899453" cy="2597154"/>
            <a:chOff x="685800" y="2514600"/>
            <a:chExt cx="7899453" cy="2597154"/>
          </a:xfrm>
        </p:grpSpPr>
        <p:pic>
          <p:nvPicPr>
            <p:cNvPr id="1026" name="Picture 2" descr="J:\Users\Patxi\SkyDrive\MELKOTE\Experimental\CP-Ti\Pics\22\cropped.png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685800" y="2514600"/>
              <a:ext cx="7899453" cy="2597154"/>
            </a:xfrm>
            <a:prstGeom prst="rect">
              <a:avLst/>
            </a:prstGeom>
            <a:noFill/>
          </p:spPr>
        </p:pic>
        <p:sp>
          <p:nvSpPr>
            <p:cNvPr id="5" name="Rectangle 4"/>
            <p:cNvSpPr/>
            <p:nvPr/>
          </p:nvSpPr>
          <p:spPr>
            <a:xfrm>
              <a:off x="1600200" y="4495800"/>
              <a:ext cx="685800" cy="6096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743200" y="4495800"/>
              <a:ext cx="685800" cy="6096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4191000" y="4495800"/>
              <a:ext cx="685800" cy="6096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638800" y="4495800"/>
              <a:ext cx="685800" cy="6096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010400" y="4495800"/>
              <a:ext cx="685800" cy="6096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2646452" y="228600"/>
            <a:ext cx="3200400" cy="4878388"/>
            <a:chOff x="2646452" y="228600"/>
            <a:chExt cx="3200400" cy="4878388"/>
          </a:xfrm>
        </p:grpSpPr>
        <p:grpSp>
          <p:nvGrpSpPr>
            <p:cNvPr id="7" name="Group 6"/>
            <p:cNvGrpSpPr/>
            <p:nvPr/>
          </p:nvGrpSpPr>
          <p:grpSpPr>
            <a:xfrm>
              <a:off x="2667000" y="228600"/>
              <a:ext cx="3124200" cy="3946358"/>
              <a:chOff x="2667000" y="381000"/>
              <a:chExt cx="3124200" cy="3946358"/>
            </a:xfrm>
          </p:grpSpPr>
          <p:pic>
            <p:nvPicPr>
              <p:cNvPr id="2050" name="Picture 2" descr="J:\Users\Patxi\Documents\GitHub\MatInfTeam4.github.io\images\22\chords\princecomp_1.png"/>
              <p:cNvPicPr>
                <a:picLocks noChangeAspect="1" noChangeArrowheads="1"/>
              </p:cNvPicPr>
              <p:nvPr/>
            </p:nvPicPr>
            <p:blipFill>
              <a:blip r:embed="rId2"/>
              <a:srcRect l="19791" t="8333" r="60417" b="58334"/>
              <a:stretch>
                <a:fillRect/>
              </a:stretch>
            </p:blipFill>
            <p:spPr bwMode="auto">
              <a:xfrm>
                <a:off x="2667000" y="381000"/>
                <a:ext cx="3124200" cy="3946358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</p:pic>
          <p:sp>
            <p:nvSpPr>
              <p:cNvPr id="6" name="Rectangle 5"/>
              <p:cNvSpPr/>
              <p:nvPr/>
            </p:nvSpPr>
            <p:spPr>
              <a:xfrm>
                <a:off x="2667000" y="3124200"/>
                <a:ext cx="3124200" cy="76200"/>
              </a:xfrm>
              <a:prstGeom prst="rect">
                <a:avLst/>
              </a:prstGeom>
              <a:noFill/>
              <a:ln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" name="Straight Arrow Connector 8"/>
            <p:cNvCxnSpPr/>
            <p:nvPr/>
          </p:nvCxnSpPr>
          <p:spPr>
            <a:xfrm rot="5400000">
              <a:off x="4075906" y="4457700"/>
              <a:ext cx="381000" cy="158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2646452" y="4673030"/>
              <a:ext cx="228600" cy="2286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875052" y="4673030"/>
              <a:ext cx="228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103652" y="4673030"/>
              <a:ext cx="228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332252" y="4673030"/>
              <a:ext cx="228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560852" y="4673030"/>
              <a:ext cx="228600" cy="2286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789452" y="4673030"/>
              <a:ext cx="228600" cy="2286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018052" y="4673030"/>
              <a:ext cx="228600" cy="2286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246652" y="4673030"/>
              <a:ext cx="228600" cy="2286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475252" y="4673030"/>
              <a:ext cx="228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703852" y="4673030"/>
              <a:ext cx="228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932452" y="4673030"/>
              <a:ext cx="228600" cy="2286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161052" y="4673030"/>
              <a:ext cx="228600" cy="2286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389652" y="4673030"/>
              <a:ext cx="228600" cy="2286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618252" y="4673030"/>
              <a:ext cx="228600" cy="228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>
              <a:off x="3429000" y="5105400"/>
              <a:ext cx="1219200" cy="1588"/>
            </a:xfrm>
            <a:prstGeom prst="straightConnector1">
              <a:avLst/>
            </a:prstGeom>
            <a:ln>
              <a:solidFill>
                <a:schemeClr val="tx1"/>
              </a:solidFill>
              <a:headEnd type="stealt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>
              <a:off x="4876800" y="5105400"/>
              <a:ext cx="838200" cy="1092"/>
            </a:xfrm>
            <a:prstGeom prst="straightConnector1">
              <a:avLst/>
            </a:prstGeom>
            <a:ln>
              <a:solidFill>
                <a:schemeClr val="tx1"/>
              </a:solidFill>
              <a:headEnd type="stealt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On-screen Show (4:3)</PresentationFormat>
  <Paragraphs>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Slide 1</vt:lpstr>
      <vt:lpstr>Slide 2</vt:lpstr>
      <vt:lpstr>Slide 3</vt:lpstr>
      <vt:lpstr>Slide 4</vt:lpstr>
      <vt:lpstr>Slide 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Patxi</dc:creator>
  <cp:lastModifiedBy>Patxi</cp:lastModifiedBy>
  <cp:revision>3</cp:revision>
  <dcterms:created xsi:type="dcterms:W3CDTF">2006-08-16T00:00:00Z</dcterms:created>
  <dcterms:modified xsi:type="dcterms:W3CDTF">2014-11-19T18:10:40Z</dcterms:modified>
</cp:coreProperties>
</file>

<file path=docProps/thumbnail.jpeg>
</file>